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36" r:id="rId36"/>
    <p:sldId id="294" r:id="rId37"/>
    <p:sldId id="296" r:id="rId38"/>
    <p:sldId id="318" r:id="rId39"/>
    <p:sldId id="319" r:id="rId40"/>
    <p:sldId id="321" r:id="rId41"/>
    <p:sldId id="322" r:id="rId42"/>
    <p:sldId id="323" r:id="rId43"/>
    <p:sldId id="324" r:id="rId44"/>
    <p:sldId id="288" r:id="rId45"/>
    <p:sldId id="289" r:id="rId46"/>
    <p:sldId id="337"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439510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Syed Muhammad Salman Bukhari</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https://github.com/shahg1122/Final_PResent/blob/master/Python%20Basics%20for%20DS%20(Data%20Wrangling).ipynb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https://github.com/shahg1122/Final_PResent/blob/master/Python%20Basics%20for%20DS%20(EDA%20WITH%20DATA%20VIS).ipynb</a:t>
            </a:r>
            <a:endParaRPr lang="en-US" dirty="0"/>
          </a:p>
        </p:txBody>
      </p:sp>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096000" y="1495703"/>
            <a:ext cx="5189612" cy="2965765"/>
          </a:xfrm>
          <a:prstGeom prst="rect">
            <a:avLst/>
          </a:prstGeom>
        </p:spPr>
      </p:pic>
      <p:pic>
        <p:nvPicPr>
          <p:cNvPr id="2" name="Picture 1"/>
          <p:cNvPicPr>
            <a:picLocks noChangeAspect="1"/>
          </p:cNvPicPr>
          <p:nvPr/>
        </p:nvPicPr>
        <p:blipFill>
          <a:blip r:embed="rId4"/>
          <a:stretch>
            <a:fillRect/>
          </a:stretch>
        </p:blipFill>
        <p:spPr>
          <a:xfrm>
            <a:off x="169519" y="3642629"/>
            <a:ext cx="5587824" cy="319258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17456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https://github.com/shahg1122/Final_PResent/blob/master/Python%20Basics%20for%20DS%20(EDA%20WITH%20SQL).ipynb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https://github.com/shahg1122/Final_PResent/blob/master/Python%20Basics%20for%20DS%20(Data%20Vis%20with%20Folium).ipynb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 Search 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https://github.com/shahg1122/Final_PResent/blob/master/Python%20Basics%20for%20DS%20(ML%20PREDICTION).ipynb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40963" y="3024555"/>
            <a:ext cx="11782848" cy="300101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23557" y="-30656"/>
            <a:ext cx="6199752" cy="134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0" y="3429000"/>
            <a:ext cx="4169584" cy="1209890"/>
          </a:xfrm>
          <a:prstGeom prst="rect">
            <a:avLst/>
          </a:prstGeom>
        </p:spPr>
      </p:pic>
      <p:pic>
        <p:nvPicPr>
          <p:cNvPr id="2" name="Picture 1"/>
          <p:cNvPicPr>
            <a:picLocks noChangeAspect="1"/>
          </p:cNvPicPr>
          <p:nvPr/>
        </p:nvPicPr>
        <p:blipFill>
          <a:blip r:embed="rId3"/>
          <a:stretch>
            <a:fillRect/>
          </a:stretch>
        </p:blipFill>
        <p:spPr>
          <a:xfrm>
            <a:off x="4679949" y="588936"/>
            <a:ext cx="6401339" cy="602884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10276938" cy="1161317"/>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p:cNvPicPr>
            <a:picLocks noChangeAspect="1"/>
          </p:cNvPicPr>
          <p:nvPr/>
        </p:nvPicPr>
        <p:blipFill>
          <a:blip r:embed="rId2"/>
          <a:stretch>
            <a:fillRect/>
          </a:stretch>
        </p:blipFill>
        <p:spPr>
          <a:xfrm>
            <a:off x="467571" y="2439908"/>
            <a:ext cx="10413377" cy="34028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2810"/>
            <a:ext cx="10515600" cy="11538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2851688"/>
            <a:ext cx="10073898" cy="40063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76395" y="3018357"/>
            <a:ext cx="10135890" cy="35839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10437819" cy="938961"/>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2118016" y="2393930"/>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10575820" cy="1226301"/>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802757" y="2643105"/>
            <a:ext cx="10586486" cy="344817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922194" y="1413677"/>
            <a:ext cx="9926620" cy="31627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065232" y="3227396"/>
            <a:ext cx="9287635" cy="24292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598270"/>
            <a:ext cx="7332698"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2438400"/>
            <a:ext cx="9918915" cy="1017722"/>
          </a:xfrm>
          <a:prstGeom prst="rect">
            <a:avLst/>
          </a:prstGeom>
        </p:spPr>
        <p:txBody>
          <a:bodyPr vert="horz" lIns="91440" tIns="45720" rIns="91440" bIns="45720" rtlCol="0">
            <a:normAutofit/>
          </a:bodyPr>
          <a:lstStyle/>
          <a:p>
            <a:pPr algn="ctr">
              <a:spcBef>
                <a:spcPts val="1400"/>
              </a:spcBef>
            </a:pPr>
            <a:r>
              <a:rPr lang="en-US" sz="2000" dirty="0">
                <a:latin typeface="Abadi" panose="020B0604020104020204" pitchFamily="34" charset="0"/>
              </a:rPr>
              <a:t>We calculated the average payload mass carried by booster version F9 v1.1 as 2928.4</a:t>
            </a:r>
          </a:p>
          <a:p>
            <a:pPr algn="ctr">
              <a:spcBef>
                <a:spcPts val="1400"/>
              </a:spcBef>
            </a:pPr>
            <a:endParaRPr lang="en-US" sz="2000" dirty="0"/>
          </a:p>
        </p:txBody>
      </p:sp>
      <p:pic>
        <p:nvPicPr>
          <p:cNvPr id="2" name="Picture 1"/>
          <p:cNvPicPr>
            <a:picLocks noChangeAspect="1"/>
          </p:cNvPicPr>
          <p:nvPr/>
        </p:nvPicPr>
        <p:blipFill>
          <a:blip r:embed="rId2"/>
          <a:stretch>
            <a:fillRect/>
          </a:stretch>
        </p:blipFill>
        <p:spPr>
          <a:xfrm>
            <a:off x="648929" y="3456122"/>
            <a:ext cx="9269985" cy="27586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10732288" cy="867229"/>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1014059" y="2696426"/>
            <a:ext cx="9679771" cy="279519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9192" y="1498968"/>
            <a:ext cx="10773616" cy="1087471"/>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643467" y="2908172"/>
            <a:ext cx="10107436" cy="29722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4964" y="1782981"/>
            <a:ext cx="10623568" cy="144076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Mission Outcome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stretch>
            <a:fillRect/>
          </a:stretch>
        </p:blipFill>
        <p:spPr>
          <a:xfrm>
            <a:off x="924963" y="2643104"/>
            <a:ext cx="9567390" cy="3432231"/>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5151733" y="875484"/>
            <a:ext cx="7129813" cy="49727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275333" y="1711737"/>
            <a:ext cx="7268719" cy="4317103"/>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Picture 3"/>
          <p:cNvPicPr>
            <a:picLocks noChangeAspect="1"/>
          </p:cNvPicPr>
          <p:nvPr/>
        </p:nvPicPr>
        <p:blipFill>
          <a:blip r:embed="rId3"/>
          <a:stretch>
            <a:fillRect/>
          </a:stretch>
        </p:blipFill>
        <p:spPr>
          <a:xfrm>
            <a:off x="770011" y="1596324"/>
            <a:ext cx="10187291" cy="46960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Picture 1"/>
          <p:cNvPicPr>
            <a:picLocks noChangeAspect="1"/>
          </p:cNvPicPr>
          <p:nvPr/>
        </p:nvPicPr>
        <p:blipFill>
          <a:blip r:embed="rId3"/>
          <a:stretch>
            <a:fillRect/>
          </a:stretch>
        </p:blipFill>
        <p:spPr>
          <a:xfrm>
            <a:off x="770011" y="1379349"/>
            <a:ext cx="10089398" cy="520284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Picture 1"/>
          <p:cNvPicPr>
            <a:picLocks noChangeAspect="1"/>
          </p:cNvPicPr>
          <p:nvPr/>
        </p:nvPicPr>
        <p:blipFill>
          <a:blip r:embed="rId2"/>
          <a:stretch>
            <a:fillRect/>
          </a:stretch>
        </p:blipFill>
        <p:spPr>
          <a:xfrm>
            <a:off x="1280225" y="5266156"/>
            <a:ext cx="1409700" cy="685800"/>
          </a:xfrm>
          <a:prstGeom prst="rect">
            <a:avLst/>
          </a:prstGeom>
        </p:spPr>
      </p:pic>
      <p:pic>
        <p:nvPicPr>
          <p:cNvPr id="5" name="Picture 4"/>
          <p:cNvPicPr>
            <a:picLocks noChangeAspect="1"/>
          </p:cNvPicPr>
          <p:nvPr/>
        </p:nvPicPr>
        <p:blipFill>
          <a:blip r:embed="rId3"/>
          <a:stretch>
            <a:fillRect/>
          </a:stretch>
        </p:blipFill>
        <p:spPr>
          <a:xfrm>
            <a:off x="1004000" y="2800350"/>
            <a:ext cx="1962150" cy="1943100"/>
          </a:xfrm>
          <a:prstGeom prst="rect">
            <a:avLst/>
          </a:prstGeom>
        </p:spPr>
      </p:pic>
      <p:pic>
        <p:nvPicPr>
          <p:cNvPr id="6" name="Picture 5"/>
          <p:cNvPicPr>
            <a:picLocks noChangeAspect="1"/>
          </p:cNvPicPr>
          <p:nvPr/>
        </p:nvPicPr>
        <p:blipFill>
          <a:blip r:embed="rId4"/>
          <a:stretch>
            <a:fillRect/>
          </a:stretch>
        </p:blipFill>
        <p:spPr>
          <a:xfrm>
            <a:off x="1004000" y="1363851"/>
            <a:ext cx="2114266" cy="1302665"/>
          </a:xfrm>
          <a:prstGeom prst="rect">
            <a:avLst/>
          </a:prstGeom>
        </p:spPr>
      </p:pic>
      <p:pic>
        <p:nvPicPr>
          <p:cNvPr id="9" name="Picture 8"/>
          <p:cNvPicPr>
            <a:picLocks noChangeAspect="1"/>
          </p:cNvPicPr>
          <p:nvPr/>
        </p:nvPicPr>
        <p:blipFill>
          <a:blip r:embed="rId5"/>
          <a:stretch>
            <a:fillRect/>
          </a:stretch>
        </p:blipFill>
        <p:spPr>
          <a:xfrm>
            <a:off x="3208150" y="1177131"/>
            <a:ext cx="8159938" cy="50492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pic>
        <p:nvPicPr>
          <p:cNvPr id="6" name="Picture 5"/>
          <p:cNvPicPr>
            <a:picLocks noChangeAspect="1"/>
          </p:cNvPicPr>
          <p:nvPr/>
        </p:nvPicPr>
        <p:blipFill>
          <a:blip r:embed="rId2"/>
          <a:stretch>
            <a:fillRect/>
          </a:stretch>
        </p:blipFill>
        <p:spPr>
          <a:xfrm>
            <a:off x="618424" y="2469940"/>
            <a:ext cx="11103439" cy="34961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4974" y="1"/>
            <a:ext cx="6947201" cy="2464230"/>
          </a:xfrm>
          <a:prstGeom prst="rect">
            <a:avLst/>
          </a:prstGeom>
        </p:spPr>
      </p:pic>
      <p:pic>
        <p:nvPicPr>
          <p:cNvPr id="3" name="Picture 2"/>
          <p:cNvPicPr>
            <a:picLocks noChangeAspect="1"/>
          </p:cNvPicPr>
          <p:nvPr/>
        </p:nvPicPr>
        <p:blipFill>
          <a:blip r:embed="rId3"/>
          <a:stretch>
            <a:fillRect/>
          </a:stretch>
        </p:blipFill>
        <p:spPr>
          <a:xfrm>
            <a:off x="476486" y="2650210"/>
            <a:ext cx="9395934" cy="2686425"/>
          </a:xfrm>
          <a:prstGeom prst="rect">
            <a:avLst/>
          </a:prstGeom>
        </p:spPr>
      </p:pic>
      <p:pic>
        <p:nvPicPr>
          <p:cNvPr id="5" name="Picture 4"/>
          <p:cNvPicPr>
            <a:picLocks noChangeAspect="1"/>
          </p:cNvPicPr>
          <p:nvPr/>
        </p:nvPicPr>
        <p:blipFill>
          <a:blip r:embed="rId4"/>
          <a:stretch>
            <a:fillRect/>
          </a:stretch>
        </p:blipFill>
        <p:spPr>
          <a:xfrm>
            <a:off x="476486" y="5522614"/>
            <a:ext cx="9395934" cy="1286054"/>
          </a:xfrm>
          <a:prstGeom prst="rect">
            <a:avLst/>
          </a:prstGeom>
        </p:spPr>
      </p:pic>
    </p:spTree>
    <p:extLst>
      <p:ext uri="{BB962C8B-B14F-4D97-AF65-F5344CB8AC3E}">
        <p14:creationId xmlns:p14="http://schemas.microsoft.com/office/powerpoint/2010/main" val="4109838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2854"/>
            <a:ext cx="10637234" cy="552514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solidFill>
                  <a:srgbClr val="1C7DDB"/>
                </a:solidFill>
                <a:latin typeface="Abadi" panose="020B0604020104020204" pitchFamily="34" charset="0"/>
              </a:rPr>
              <a:t>https://github.com/shahg1122/Final_PResent/blob/master/PYTHON%20DATA%20COLLECTION.ipynb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p:cNvPicPr>
            <a:picLocks noChangeAspect="1"/>
          </p:cNvPicPr>
          <p:nvPr/>
        </p:nvPicPr>
        <p:blipFill>
          <a:blip r:embed="rId3"/>
          <a:stretch>
            <a:fillRect/>
          </a:stretch>
        </p:blipFill>
        <p:spPr>
          <a:xfrm>
            <a:off x="770011" y="2820691"/>
            <a:ext cx="11421989" cy="403730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https://github.com/shahg1122/Final_PResent/blob/master/Python%20for%20DS%20(Data%20collection%20using%20web%20scraping).ipynb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5" name="Picture 4"/>
          <p:cNvPicPr>
            <a:picLocks noChangeAspect="1"/>
          </p:cNvPicPr>
          <p:nvPr/>
        </p:nvPicPr>
        <p:blipFill>
          <a:blip r:embed="rId3"/>
          <a:stretch>
            <a:fillRect/>
          </a:stretch>
        </p:blipFill>
        <p:spPr>
          <a:xfrm>
            <a:off x="5722235" y="1477108"/>
            <a:ext cx="5563376" cy="472505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purl.org/dc/dcmitype/"/>
    <ds:schemaRef ds:uri="http://schemas.microsoft.com/office/infopath/2007/PartnerControls"/>
    <ds:schemaRef ds:uri="http://purl.org/dc/terms/"/>
    <ds:schemaRef ds:uri="http://schemas.openxmlformats.org/package/2006/metadata/core-properties"/>
    <ds:schemaRef ds:uri="f80a141d-92ca-4d3d-9308-f7e7b1d44ce8"/>
    <ds:schemaRef ds:uri="http://schemas.microsoft.com/office/2006/documentManagement/types"/>
    <ds:schemaRef ds:uri="155be751-a274-42e8-93fb-f39d3b9bccc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1386</TotalTime>
  <Words>1583</Words>
  <Application>Microsoft Office PowerPoint</Application>
  <PresentationFormat>Widescreen</PresentationFormat>
  <Paragraphs>203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hp</cp:lastModifiedBy>
  <cp:revision>236</cp:revision>
  <dcterms:created xsi:type="dcterms:W3CDTF">2021-04-29T18:58:34Z</dcterms:created>
  <dcterms:modified xsi:type="dcterms:W3CDTF">2022-12-27T10:20:46Z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